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3"/>
    <p:sldId id="1140" r:id="rId4"/>
    <p:sldId id="1141" r:id="rId5"/>
    <p:sldId id="1143" r:id="rId6"/>
  </p:sldIdLst>
  <p:sldSz cx="12190095" cy="6858000"/>
  <p:notesSz cx="6858000" cy="9144000"/>
  <p:custDataLst>
    <p:tags r:id="rId1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5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962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讲述了郑钦文在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年巴黎奥运会上夺得女单网球金牌的成就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并强调了她不仅为自己而战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也为国家而战的信念。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49782"/>
            <a:ext cx="11485848" cy="1515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51522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China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Women’s Tennis Singles at the Paris Olympic Games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became the first Chinese player to win a gold medal in 128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really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game, her fans called her “Queen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Wen” for her fantastic performance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50882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句意：来自中国的郑钦文赢得了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年巴黎奥运会网球女单冠军。此处需用动词过去式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赢得比赛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312850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781550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既可用于正式也可用于口语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范围更广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赢得比赛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赢得奖品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后常接比赛、项目等名词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赢得世界杯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692153"/>
            <a:ext cx="11485848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句意：她的故事真的震惊了世界。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使惊讶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）在此处需用过去式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使世界震惊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718942" y="1268760"/>
            <a:ext cx="5328592" cy="41302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17772" y="1665460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won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3095" y="4358173"/>
            <a:ext cx="426345" cy="33574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172954" y="24753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surprised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73122"/>
          </a:xfrm>
        </p:spPr>
        <p:txBody>
          <a:bodyPr/>
          <a:lstStyle/>
          <a:p>
            <a:pPr indent="609600"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my fans for giving me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title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need to show yourself as a queen when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this power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that you are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Zheng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I always know that I must fight until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I’m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for myself, but also for my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great success is just the start of a new journey for Zheng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718942" y="837657"/>
            <a:ext cx="5390224" cy="47698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152680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句意：你需要这种力量来证明你是最棒的。此处需用形容词最高级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你是最棒的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5088784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句意：我一直知道我必须战斗到最后一刻。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minute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最后一刻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）是固定搭配。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6024888"/>
            <a:ext cx="1148584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我不仅为自己而战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也为国家而战。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5119" y="3648624"/>
            <a:ext cx="830379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not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only...but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also...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不仅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而且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438179">
            <a:off x="1332671" y="3196340"/>
            <a:ext cx="564674" cy="44468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141833" y="1700294"/>
            <a:ext cx="71526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best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54769" y="2170557"/>
            <a:ext cx="1107996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minute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104484" y="2588568"/>
            <a:ext cx="1253869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u="wavy" dirty="0">
                <a:uFill>
                  <a:solidFill>
                    <a:srgbClr val="00AEEF"/>
                  </a:solidFill>
                </a:uFill>
              </a:rPr>
              <a:t>not only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2" grpId="0"/>
      <p:bldP spid="1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1314</Words>
  <Application>WPS 演示</Application>
  <PresentationFormat>自定义</PresentationFormat>
  <Paragraphs>37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2025-09-16T13:29:47Z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94EBD1A0D6AA4E34A364C42F064AFC77_12</vt:lpwstr>
  </property>
</Properties>
</file>